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59" r:id="rId5"/>
    <p:sldId id="260" r:id="rId6"/>
    <p:sldId id="261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72" d="100"/>
          <a:sy n="72" d="100"/>
        </p:scale>
        <p:origin x="-8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274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2C1F9-F829-43EB-90C6-A58CDCC4A26D}" type="doc">
      <dgm:prSet loTypeId="urn:microsoft.com/office/officeart/2005/8/layout/gear1" loCatId="process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2EAC60B7-0559-49B5-B1A9-2C96CDB171EB}">
      <dgm:prSet phldrT="[Text]" custT="1"/>
      <dgm:spPr/>
      <dgm:t>
        <a:bodyPr/>
        <a:lstStyle/>
        <a:p>
          <a:r>
            <a:rPr lang="de-DE" sz="2400" dirty="0" smtClean="0"/>
            <a:t>Prävention</a:t>
          </a:r>
          <a:endParaRPr lang="de-DE" sz="2400" dirty="0"/>
        </a:p>
      </dgm:t>
    </dgm:pt>
    <dgm:pt modelId="{8E846F1E-DFB0-43BA-AE8D-C6505FEAEF1D}" type="parTrans" cxnId="{D31E3BC7-5989-428D-B36C-DA0D7CC6CFF4}">
      <dgm:prSet/>
      <dgm:spPr/>
      <dgm:t>
        <a:bodyPr/>
        <a:lstStyle/>
        <a:p>
          <a:endParaRPr lang="de-DE"/>
        </a:p>
      </dgm:t>
    </dgm:pt>
    <dgm:pt modelId="{39A282E6-6D0D-4BC9-BC92-A8DECAA525B3}" type="sibTrans" cxnId="{D31E3BC7-5989-428D-B36C-DA0D7CC6CFF4}">
      <dgm:prSet/>
      <dgm:spPr/>
      <dgm:t>
        <a:bodyPr/>
        <a:lstStyle/>
        <a:p>
          <a:endParaRPr lang="de-DE"/>
        </a:p>
      </dgm:t>
    </dgm:pt>
    <dgm:pt modelId="{3D7E4D4F-21B0-4FC0-A8EA-B87588B4ECB7}">
      <dgm:prSet phldrT="[Text]" custT="1"/>
      <dgm:spPr/>
      <dgm:t>
        <a:bodyPr/>
        <a:lstStyle/>
        <a:p>
          <a:r>
            <a:rPr lang="de-DE" sz="1600" dirty="0" smtClean="0"/>
            <a:t>Musiker-spezifische Krank-</a:t>
          </a:r>
          <a:r>
            <a:rPr lang="de-DE" sz="1600" dirty="0" err="1" smtClean="0"/>
            <a:t>heiten</a:t>
          </a:r>
          <a:endParaRPr lang="de-DE" sz="1600" dirty="0"/>
        </a:p>
      </dgm:t>
    </dgm:pt>
    <dgm:pt modelId="{E9716BFA-3144-4310-808A-0D8C716CE4C7}" type="parTrans" cxnId="{FC883198-6D83-4EC1-94BC-FD19232821E5}">
      <dgm:prSet/>
      <dgm:spPr/>
      <dgm:t>
        <a:bodyPr/>
        <a:lstStyle/>
        <a:p>
          <a:endParaRPr lang="de-DE"/>
        </a:p>
      </dgm:t>
    </dgm:pt>
    <dgm:pt modelId="{03A578AD-1D50-4DB6-809A-A23B5F611764}" type="sibTrans" cxnId="{FC883198-6D83-4EC1-94BC-FD19232821E5}">
      <dgm:prSet/>
      <dgm:spPr/>
      <dgm:t>
        <a:bodyPr/>
        <a:lstStyle/>
        <a:p>
          <a:endParaRPr lang="de-DE"/>
        </a:p>
      </dgm:t>
    </dgm:pt>
    <dgm:pt modelId="{47C1A2F0-BAC4-4CBB-819D-BBB3846AC4D8}">
      <dgm:prSet phldrT="[Text]" custT="1"/>
      <dgm:spPr/>
      <dgm:t>
        <a:bodyPr/>
        <a:lstStyle/>
        <a:p>
          <a:r>
            <a:rPr lang="de-DE" sz="1600" dirty="0" smtClean="0"/>
            <a:t>Alters-spezifische  Krankheiten</a:t>
          </a:r>
          <a:endParaRPr lang="de-DE" sz="1600" dirty="0"/>
        </a:p>
      </dgm:t>
    </dgm:pt>
    <dgm:pt modelId="{69454FCF-6A5F-48C7-AFB0-7C831351133C}" type="parTrans" cxnId="{82EE73BD-68EC-469A-A6D1-7ACBCD02566E}">
      <dgm:prSet/>
      <dgm:spPr/>
      <dgm:t>
        <a:bodyPr/>
        <a:lstStyle/>
        <a:p>
          <a:endParaRPr lang="de-DE"/>
        </a:p>
      </dgm:t>
    </dgm:pt>
    <dgm:pt modelId="{6038CF3A-784C-425B-B12D-0AC39BD326BD}" type="sibTrans" cxnId="{82EE73BD-68EC-469A-A6D1-7ACBCD02566E}">
      <dgm:prSet/>
      <dgm:spPr/>
      <dgm:t>
        <a:bodyPr/>
        <a:lstStyle/>
        <a:p>
          <a:endParaRPr lang="de-DE"/>
        </a:p>
      </dgm:t>
    </dgm:pt>
    <dgm:pt modelId="{14B3543B-4250-4B10-8DF1-3B5546DFA70D}">
      <dgm:prSet phldrT="[Text]" phldr="1"/>
      <dgm:spPr/>
      <dgm:t>
        <a:bodyPr/>
        <a:lstStyle/>
        <a:p>
          <a:endParaRPr lang="de-DE" dirty="0"/>
        </a:p>
      </dgm:t>
    </dgm:pt>
    <dgm:pt modelId="{5BB2E1BD-CDAF-4EDC-983E-406C04129CEE}" type="parTrans" cxnId="{FAE226A4-595B-4A16-8374-6CB9BA34696A}">
      <dgm:prSet/>
      <dgm:spPr/>
      <dgm:t>
        <a:bodyPr/>
        <a:lstStyle/>
        <a:p>
          <a:endParaRPr lang="de-DE"/>
        </a:p>
      </dgm:t>
    </dgm:pt>
    <dgm:pt modelId="{9E1D5E66-562C-4315-8127-AF6B33F3F068}" type="sibTrans" cxnId="{FAE226A4-595B-4A16-8374-6CB9BA34696A}">
      <dgm:prSet/>
      <dgm:spPr/>
      <dgm:t>
        <a:bodyPr/>
        <a:lstStyle/>
        <a:p>
          <a:endParaRPr lang="de-DE"/>
        </a:p>
      </dgm:t>
    </dgm:pt>
    <dgm:pt modelId="{E384EB7E-01D3-4895-86DE-3FD2159FD340}" type="pres">
      <dgm:prSet presAssocID="{E642C1F9-F829-43EB-90C6-A58CDCC4A26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B7195A0-61CC-4156-AD7B-E5452E0DD4E5}" type="pres">
      <dgm:prSet presAssocID="{2EAC60B7-0559-49B5-B1A9-2C96CDB171E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AD27F3E-1CD4-496C-B669-1854D23A6E47}" type="pres">
      <dgm:prSet presAssocID="{2EAC60B7-0559-49B5-B1A9-2C96CDB171EB}" presName="gear1srcNode" presStyleLbl="node1" presStyleIdx="0" presStyleCnt="3"/>
      <dgm:spPr/>
      <dgm:t>
        <a:bodyPr/>
        <a:lstStyle/>
        <a:p>
          <a:endParaRPr lang="de-DE"/>
        </a:p>
      </dgm:t>
    </dgm:pt>
    <dgm:pt modelId="{140894CD-E98A-4464-BD0E-43E63E29BB75}" type="pres">
      <dgm:prSet presAssocID="{2EAC60B7-0559-49B5-B1A9-2C96CDB171EB}" presName="gear1dstNode" presStyleLbl="node1" presStyleIdx="0" presStyleCnt="3"/>
      <dgm:spPr/>
      <dgm:t>
        <a:bodyPr/>
        <a:lstStyle/>
        <a:p>
          <a:endParaRPr lang="de-DE"/>
        </a:p>
      </dgm:t>
    </dgm:pt>
    <dgm:pt modelId="{FD8EEFB2-ABDF-4217-8644-5DA999360620}" type="pres">
      <dgm:prSet presAssocID="{3D7E4D4F-21B0-4FC0-A8EA-B87588B4ECB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3AD36D-75F0-453A-9D7D-EB2032A58ED5}" type="pres">
      <dgm:prSet presAssocID="{3D7E4D4F-21B0-4FC0-A8EA-B87588B4ECB7}" presName="gear2srcNode" presStyleLbl="node1" presStyleIdx="1" presStyleCnt="3"/>
      <dgm:spPr/>
      <dgm:t>
        <a:bodyPr/>
        <a:lstStyle/>
        <a:p>
          <a:endParaRPr lang="de-DE"/>
        </a:p>
      </dgm:t>
    </dgm:pt>
    <dgm:pt modelId="{01A4063B-D42B-48F2-A58B-18B0D94E2E2E}" type="pres">
      <dgm:prSet presAssocID="{3D7E4D4F-21B0-4FC0-A8EA-B87588B4ECB7}" presName="gear2dstNode" presStyleLbl="node1" presStyleIdx="1" presStyleCnt="3"/>
      <dgm:spPr/>
      <dgm:t>
        <a:bodyPr/>
        <a:lstStyle/>
        <a:p>
          <a:endParaRPr lang="de-DE"/>
        </a:p>
      </dgm:t>
    </dgm:pt>
    <dgm:pt modelId="{71E0F727-24C4-4E41-8DA0-EBF0A4D4373A}" type="pres">
      <dgm:prSet presAssocID="{47C1A2F0-BAC4-4CBB-819D-BBB3846AC4D8}" presName="gear3" presStyleLbl="node1" presStyleIdx="2" presStyleCnt="3"/>
      <dgm:spPr/>
      <dgm:t>
        <a:bodyPr/>
        <a:lstStyle/>
        <a:p>
          <a:endParaRPr lang="de-DE"/>
        </a:p>
      </dgm:t>
    </dgm:pt>
    <dgm:pt modelId="{9EC6909F-06E1-40B9-8428-8BB3E71CBAD4}" type="pres">
      <dgm:prSet presAssocID="{47C1A2F0-BAC4-4CBB-819D-BBB3846AC4D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86D9B0-3B0F-4CDE-B114-CEE7094BEABF}" type="pres">
      <dgm:prSet presAssocID="{47C1A2F0-BAC4-4CBB-819D-BBB3846AC4D8}" presName="gear3srcNode" presStyleLbl="node1" presStyleIdx="2" presStyleCnt="3"/>
      <dgm:spPr/>
      <dgm:t>
        <a:bodyPr/>
        <a:lstStyle/>
        <a:p>
          <a:endParaRPr lang="de-DE"/>
        </a:p>
      </dgm:t>
    </dgm:pt>
    <dgm:pt modelId="{AAC52581-FC36-405B-B3FA-25BEF9FA5969}" type="pres">
      <dgm:prSet presAssocID="{47C1A2F0-BAC4-4CBB-819D-BBB3846AC4D8}" presName="gear3dstNode" presStyleLbl="node1" presStyleIdx="2" presStyleCnt="3"/>
      <dgm:spPr/>
      <dgm:t>
        <a:bodyPr/>
        <a:lstStyle/>
        <a:p>
          <a:endParaRPr lang="de-DE"/>
        </a:p>
      </dgm:t>
    </dgm:pt>
    <dgm:pt modelId="{087E9958-0236-4F14-920B-889D4094AEE7}" type="pres">
      <dgm:prSet presAssocID="{39A282E6-6D0D-4BC9-BC92-A8DECAA525B3}" presName="connector1" presStyleLbl="sibTrans2D1" presStyleIdx="0" presStyleCnt="3"/>
      <dgm:spPr/>
      <dgm:t>
        <a:bodyPr/>
        <a:lstStyle/>
        <a:p>
          <a:endParaRPr lang="de-DE"/>
        </a:p>
      </dgm:t>
    </dgm:pt>
    <dgm:pt modelId="{A2BEAF93-2A48-45F2-90A4-582D02FB547B}" type="pres">
      <dgm:prSet presAssocID="{03A578AD-1D50-4DB6-809A-A23B5F611764}" presName="connector2" presStyleLbl="sibTrans2D1" presStyleIdx="1" presStyleCnt="3"/>
      <dgm:spPr/>
      <dgm:t>
        <a:bodyPr/>
        <a:lstStyle/>
        <a:p>
          <a:endParaRPr lang="de-DE"/>
        </a:p>
      </dgm:t>
    </dgm:pt>
    <dgm:pt modelId="{6DB95F00-48ED-46EA-84C7-BB92485562D2}" type="pres">
      <dgm:prSet presAssocID="{6038CF3A-784C-425B-B12D-0AC39BD326BD}" presName="connector3" presStyleLbl="sibTrans2D1" presStyleIdx="2" presStyleCnt="3"/>
      <dgm:spPr/>
      <dgm:t>
        <a:bodyPr/>
        <a:lstStyle/>
        <a:p>
          <a:endParaRPr lang="de-DE"/>
        </a:p>
      </dgm:t>
    </dgm:pt>
  </dgm:ptLst>
  <dgm:cxnLst>
    <dgm:cxn modelId="{FAE226A4-595B-4A16-8374-6CB9BA34696A}" srcId="{E642C1F9-F829-43EB-90C6-A58CDCC4A26D}" destId="{14B3543B-4250-4B10-8DF1-3B5546DFA70D}" srcOrd="3" destOrd="0" parTransId="{5BB2E1BD-CDAF-4EDC-983E-406C04129CEE}" sibTransId="{9E1D5E66-562C-4315-8127-AF6B33F3F068}"/>
    <dgm:cxn modelId="{29D688F3-D0E5-451D-83DF-7E74FFAF1139}" type="presOf" srcId="{47C1A2F0-BAC4-4CBB-819D-BBB3846AC4D8}" destId="{9286D9B0-3B0F-4CDE-B114-CEE7094BEABF}" srcOrd="2" destOrd="0" presId="urn:microsoft.com/office/officeart/2005/8/layout/gear1"/>
    <dgm:cxn modelId="{1E02BDB5-EEEC-4C52-B0CA-8D33E30CAF0D}" type="presOf" srcId="{39A282E6-6D0D-4BC9-BC92-A8DECAA525B3}" destId="{087E9958-0236-4F14-920B-889D4094AEE7}" srcOrd="0" destOrd="0" presId="urn:microsoft.com/office/officeart/2005/8/layout/gear1"/>
    <dgm:cxn modelId="{95A6AE6E-6E23-4D49-B9EF-17E2BE3DDB31}" type="presOf" srcId="{2EAC60B7-0559-49B5-B1A9-2C96CDB171EB}" destId="{BB7195A0-61CC-4156-AD7B-E5452E0DD4E5}" srcOrd="0" destOrd="0" presId="urn:microsoft.com/office/officeart/2005/8/layout/gear1"/>
    <dgm:cxn modelId="{E9CBD1FC-FF84-415D-8422-D62474414F9C}" type="presOf" srcId="{47C1A2F0-BAC4-4CBB-819D-BBB3846AC4D8}" destId="{9EC6909F-06E1-40B9-8428-8BB3E71CBAD4}" srcOrd="1" destOrd="0" presId="urn:microsoft.com/office/officeart/2005/8/layout/gear1"/>
    <dgm:cxn modelId="{FBFD15D1-E357-463C-B78A-B85D47692E82}" type="presOf" srcId="{6038CF3A-784C-425B-B12D-0AC39BD326BD}" destId="{6DB95F00-48ED-46EA-84C7-BB92485562D2}" srcOrd="0" destOrd="0" presId="urn:microsoft.com/office/officeart/2005/8/layout/gear1"/>
    <dgm:cxn modelId="{247DA891-D976-4F78-8177-10A23B9DA8C4}" type="presOf" srcId="{2EAC60B7-0559-49B5-B1A9-2C96CDB171EB}" destId="{0AD27F3E-1CD4-496C-B669-1854D23A6E47}" srcOrd="1" destOrd="0" presId="urn:microsoft.com/office/officeart/2005/8/layout/gear1"/>
    <dgm:cxn modelId="{1E695C32-C180-4075-8D0B-686A37572B2E}" type="presOf" srcId="{03A578AD-1D50-4DB6-809A-A23B5F611764}" destId="{A2BEAF93-2A48-45F2-90A4-582D02FB547B}" srcOrd="0" destOrd="0" presId="urn:microsoft.com/office/officeart/2005/8/layout/gear1"/>
    <dgm:cxn modelId="{14A2039E-8033-488E-A0A7-70115CB93AA6}" type="presOf" srcId="{47C1A2F0-BAC4-4CBB-819D-BBB3846AC4D8}" destId="{AAC52581-FC36-405B-B3FA-25BEF9FA5969}" srcOrd="3" destOrd="0" presId="urn:microsoft.com/office/officeart/2005/8/layout/gear1"/>
    <dgm:cxn modelId="{ECD4FBAC-89A7-4EE5-916E-66E0B22FD062}" type="presOf" srcId="{2EAC60B7-0559-49B5-B1A9-2C96CDB171EB}" destId="{140894CD-E98A-4464-BD0E-43E63E29BB75}" srcOrd="2" destOrd="0" presId="urn:microsoft.com/office/officeart/2005/8/layout/gear1"/>
    <dgm:cxn modelId="{A8F491BB-073B-4965-BCF3-13E1F879DC08}" type="presOf" srcId="{3D7E4D4F-21B0-4FC0-A8EA-B87588B4ECB7}" destId="{FD8EEFB2-ABDF-4217-8644-5DA999360620}" srcOrd="0" destOrd="0" presId="urn:microsoft.com/office/officeart/2005/8/layout/gear1"/>
    <dgm:cxn modelId="{B4B57FCC-B0A5-4FBB-864C-95D22BB56CBE}" type="presOf" srcId="{3D7E4D4F-21B0-4FC0-A8EA-B87588B4ECB7}" destId="{723AD36D-75F0-453A-9D7D-EB2032A58ED5}" srcOrd="1" destOrd="0" presId="urn:microsoft.com/office/officeart/2005/8/layout/gear1"/>
    <dgm:cxn modelId="{FC883198-6D83-4EC1-94BC-FD19232821E5}" srcId="{E642C1F9-F829-43EB-90C6-A58CDCC4A26D}" destId="{3D7E4D4F-21B0-4FC0-A8EA-B87588B4ECB7}" srcOrd="1" destOrd="0" parTransId="{E9716BFA-3144-4310-808A-0D8C716CE4C7}" sibTransId="{03A578AD-1D50-4DB6-809A-A23B5F611764}"/>
    <dgm:cxn modelId="{D31E3BC7-5989-428D-B36C-DA0D7CC6CFF4}" srcId="{E642C1F9-F829-43EB-90C6-A58CDCC4A26D}" destId="{2EAC60B7-0559-49B5-B1A9-2C96CDB171EB}" srcOrd="0" destOrd="0" parTransId="{8E846F1E-DFB0-43BA-AE8D-C6505FEAEF1D}" sibTransId="{39A282E6-6D0D-4BC9-BC92-A8DECAA525B3}"/>
    <dgm:cxn modelId="{82824D07-2FC8-4B86-9D40-45D3C5113392}" type="presOf" srcId="{47C1A2F0-BAC4-4CBB-819D-BBB3846AC4D8}" destId="{71E0F727-24C4-4E41-8DA0-EBF0A4D4373A}" srcOrd="0" destOrd="0" presId="urn:microsoft.com/office/officeart/2005/8/layout/gear1"/>
    <dgm:cxn modelId="{82EE73BD-68EC-469A-A6D1-7ACBCD02566E}" srcId="{E642C1F9-F829-43EB-90C6-A58CDCC4A26D}" destId="{47C1A2F0-BAC4-4CBB-819D-BBB3846AC4D8}" srcOrd="2" destOrd="0" parTransId="{69454FCF-6A5F-48C7-AFB0-7C831351133C}" sibTransId="{6038CF3A-784C-425B-B12D-0AC39BD326BD}"/>
    <dgm:cxn modelId="{069B1F51-4A1B-4232-8A6F-329C12377725}" type="presOf" srcId="{3D7E4D4F-21B0-4FC0-A8EA-B87588B4ECB7}" destId="{01A4063B-D42B-48F2-A58B-18B0D94E2E2E}" srcOrd="2" destOrd="0" presId="urn:microsoft.com/office/officeart/2005/8/layout/gear1"/>
    <dgm:cxn modelId="{0B3C4966-A1BD-4F85-86D4-BEE439719B5A}" type="presOf" srcId="{E642C1F9-F829-43EB-90C6-A58CDCC4A26D}" destId="{E384EB7E-01D3-4895-86DE-3FD2159FD340}" srcOrd="0" destOrd="0" presId="urn:microsoft.com/office/officeart/2005/8/layout/gear1"/>
    <dgm:cxn modelId="{505D50C1-C5AB-4777-87A3-04B632F87866}" type="presParOf" srcId="{E384EB7E-01D3-4895-86DE-3FD2159FD340}" destId="{BB7195A0-61CC-4156-AD7B-E5452E0DD4E5}" srcOrd="0" destOrd="0" presId="urn:microsoft.com/office/officeart/2005/8/layout/gear1"/>
    <dgm:cxn modelId="{45A8E89E-BF19-41F1-982E-CCA04651BD8E}" type="presParOf" srcId="{E384EB7E-01D3-4895-86DE-3FD2159FD340}" destId="{0AD27F3E-1CD4-496C-B669-1854D23A6E47}" srcOrd="1" destOrd="0" presId="urn:microsoft.com/office/officeart/2005/8/layout/gear1"/>
    <dgm:cxn modelId="{54E9072B-5BD6-4327-A68F-AC6C2244D132}" type="presParOf" srcId="{E384EB7E-01D3-4895-86DE-3FD2159FD340}" destId="{140894CD-E98A-4464-BD0E-43E63E29BB75}" srcOrd="2" destOrd="0" presId="urn:microsoft.com/office/officeart/2005/8/layout/gear1"/>
    <dgm:cxn modelId="{71DC778B-4C98-431D-B23B-4A8762DDD887}" type="presParOf" srcId="{E384EB7E-01D3-4895-86DE-3FD2159FD340}" destId="{FD8EEFB2-ABDF-4217-8644-5DA999360620}" srcOrd="3" destOrd="0" presId="urn:microsoft.com/office/officeart/2005/8/layout/gear1"/>
    <dgm:cxn modelId="{4A9D5014-6015-4641-9B70-27C644FB6E2D}" type="presParOf" srcId="{E384EB7E-01D3-4895-86DE-3FD2159FD340}" destId="{723AD36D-75F0-453A-9D7D-EB2032A58ED5}" srcOrd="4" destOrd="0" presId="urn:microsoft.com/office/officeart/2005/8/layout/gear1"/>
    <dgm:cxn modelId="{A441DC2F-C156-44B1-AC2A-345057406344}" type="presParOf" srcId="{E384EB7E-01D3-4895-86DE-3FD2159FD340}" destId="{01A4063B-D42B-48F2-A58B-18B0D94E2E2E}" srcOrd="5" destOrd="0" presId="urn:microsoft.com/office/officeart/2005/8/layout/gear1"/>
    <dgm:cxn modelId="{9CBF7D59-5BCF-4355-B0C3-26983D3A7917}" type="presParOf" srcId="{E384EB7E-01D3-4895-86DE-3FD2159FD340}" destId="{71E0F727-24C4-4E41-8DA0-EBF0A4D4373A}" srcOrd="6" destOrd="0" presId="urn:microsoft.com/office/officeart/2005/8/layout/gear1"/>
    <dgm:cxn modelId="{B05F092C-3DD0-4F72-AE90-56B08EC8A463}" type="presParOf" srcId="{E384EB7E-01D3-4895-86DE-3FD2159FD340}" destId="{9EC6909F-06E1-40B9-8428-8BB3E71CBAD4}" srcOrd="7" destOrd="0" presId="urn:microsoft.com/office/officeart/2005/8/layout/gear1"/>
    <dgm:cxn modelId="{6C3EDCE4-F420-48C0-B53C-97E515112F5C}" type="presParOf" srcId="{E384EB7E-01D3-4895-86DE-3FD2159FD340}" destId="{9286D9B0-3B0F-4CDE-B114-CEE7094BEABF}" srcOrd="8" destOrd="0" presId="urn:microsoft.com/office/officeart/2005/8/layout/gear1"/>
    <dgm:cxn modelId="{98FB496F-1A6C-4FEB-A9C2-4A13E3EE4C0B}" type="presParOf" srcId="{E384EB7E-01D3-4895-86DE-3FD2159FD340}" destId="{AAC52581-FC36-405B-B3FA-25BEF9FA5969}" srcOrd="9" destOrd="0" presId="urn:microsoft.com/office/officeart/2005/8/layout/gear1"/>
    <dgm:cxn modelId="{4B4E5D01-C27C-48A1-970D-6510B3DD3A47}" type="presParOf" srcId="{E384EB7E-01D3-4895-86DE-3FD2159FD340}" destId="{087E9958-0236-4F14-920B-889D4094AEE7}" srcOrd="10" destOrd="0" presId="urn:microsoft.com/office/officeart/2005/8/layout/gear1"/>
    <dgm:cxn modelId="{91F0E7C9-0AF4-4997-854E-AD8037BF4A6B}" type="presParOf" srcId="{E384EB7E-01D3-4895-86DE-3FD2159FD340}" destId="{A2BEAF93-2A48-45F2-90A4-582D02FB547B}" srcOrd="11" destOrd="0" presId="urn:microsoft.com/office/officeart/2005/8/layout/gear1"/>
    <dgm:cxn modelId="{AA940073-B39A-4AA1-A53D-9B3F2FEABD62}" type="presParOf" srcId="{E384EB7E-01D3-4895-86DE-3FD2159FD340}" destId="{6DB95F00-48ED-46EA-84C7-BB92485562D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A7B7A8-71C4-4557-803D-E9205383B05B}" type="doc">
      <dgm:prSet loTypeId="urn:microsoft.com/office/officeart/2005/8/layout/arrow6" loCatId="process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69393D8C-B758-4E62-B5EE-C3F23569FB78}">
      <dgm:prSet phldrT="[Text]"/>
      <dgm:spPr/>
      <dgm:t>
        <a:bodyPr/>
        <a:lstStyle/>
        <a:p>
          <a:r>
            <a:rPr lang="de-DE" dirty="0" smtClean="0"/>
            <a:t>Altersbedingte Erkrankungen</a:t>
          </a:r>
          <a:endParaRPr lang="de-DE" dirty="0"/>
        </a:p>
      </dgm:t>
    </dgm:pt>
    <dgm:pt modelId="{1BBF346C-94C6-45CE-8948-DC1E08AE5047}" type="parTrans" cxnId="{0803B588-CCBF-496F-ACCC-38A94C5F9749}">
      <dgm:prSet/>
      <dgm:spPr/>
      <dgm:t>
        <a:bodyPr/>
        <a:lstStyle/>
        <a:p>
          <a:endParaRPr lang="de-DE"/>
        </a:p>
      </dgm:t>
    </dgm:pt>
    <dgm:pt modelId="{59A425C1-EB7A-4239-B874-2AD36FC1E980}" type="sibTrans" cxnId="{0803B588-CCBF-496F-ACCC-38A94C5F9749}">
      <dgm:prSet/>
      <dgm:spPr/>
      <dgm:t>
        <a:bodyPr/>
        <a:lstStyle/>
        <a:p>
          <a:endParaRPr lang="de-DE"/>
        </a:p>
      </dgm:t>
    </dgm:pt>
    <dgm:pt modelId="{F2FDE36E-86F4-4725-A14F-F139848B4DB1}">
      <dgm:prSet phldrT="[Text]"/>
      <dgm:spPr/>
      <dgm:t>
        <a:bodyPr/>
        <a:lstStyle/>
        <a:p>
          <a:r>
            <a:rPr lang="de-DE" dirty="0" smtClean="0"/>
            <a:t>Musikermedizinische Erkrankungen</a:t>
          </a:r>
          <a:endParaRPr lang="de-DE" dirty="0"/>
        </a:p>
      </dgm:t>
    </dgm:pt>
    <dgm:pt modelId="{1F2B5900-20C8-4D60-8605-562FB443214C}" type="parTrans" cxnId="{4B2A1352-1596-4548-A14B-61642061441A}">
      <dgm:prSet/>
      <dgm:spPr/>
      <dgm:t>
        <a:bodyPr/>
        <a:lstStyle/>
        <a:p>
          <a:endParaRPr lang="de-DE"/>
        </a:p>
      </dgm:t>
    </dgm:pt>
    <dgm:pt modelId="{4D89F0AA-491E-4455-8D62-0170B19D34F5}" type="sibTrans" cxnId="{4B2A1352-1596-4548-A14B-61642061441A}">
      <dgm:prSet/>
      <dgm:spPr/>
      <dgm:t>
        <a:bodyPr/>
        <a:lstStyle/>
        <a:p>
          <a:endParaRPr lang="de-DE"/>
        </a:p>
      </dgm:t>
    </dgm:pt>
    <dgm:pt modelId="{91156B9A-C368-43DB-B533-21526D662414}" type="pres">
      <dgm:prSet presAssocID="{C4A7B7A8-71C4-4557-803D-E9205383B05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B810F9F-5BCC-41F8-8E84-5005FA4BBD16}" type="pres">
      <dgm:prSet presAssocID="{C4A7B7A8-71C4-4557-803D-E9205383B05B}" presName="ribbon" presStyleLbl="node1" presStyleIdx="0" presStyleCnt="1"/>
      <dgm:spPr/>
    </dgm:pt>
    <dgm:pt modelId="{1948F1A1-B010-49BB-8499-7B21BBA19313}" type="pres">
      <dgm:prSet presAssocID="{C4A7B7A8-71C4-4557-803D-E9205383B05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BDB72C-D631-4ACA-B8E6-CBF7F0A96D31}" type="pres">
      <dgm:prSet presAssocID="{C4A7B7A8-71C4-4557-803D-E9205383B05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803B588-CCBF-496F-ACCC-38A94C5F9749}" srcId="{C4A7B7A8-71C4-4557-803D-E9205383B05B}" destId="{69393D8C-B758-4E62-B5EE-C3F23569FB78}" srcOrd="0" destOrd="0" parTransId="{1BBF346C-94C6-45CE-8948-DC1E08AE5047}" sibTransId="{59A425C1-EB7A-4239-B874-2AD36FC1E980}"/>
    <dgm:cxn modelId="{5390ADE0-7757-4201-A912-D8ABA756D464}" type="presOf" srcId="{F2FDE36E-86F4-4725-A14F-F139848B4DB1}" destId="{98BDB72C-D631-4ACA-B8E6-CBF7F0A96D31}" srcOrd="0" destOrd="0" presId="urn:microsoft.com/office/officeart/2005/8/layout/arrow6"/>
    <dgm:cxn modelId="{13FAC78C-F3D3-4C4A-9318-47BF72CA8328}" type="presOf" srcId="{69393D8C-B758-4E62-B5EE-C3F23569FB78}" destId="{1948F1A1-B010-49BB-8499-7B21BBA19313}" srcOrd="0" destOrd="0" presId="urn:microsoft.com/office/officeart/2005/8/layout/arrow6"/>
    <dgm:cxn modelId="{65DF492B-5E78-49B5-8D8C-7EC2E88D031E}" type="presOf" srcId="{C4A7B7A8-71C4-4557-803D-E9205383B05B}" destId="{91156B9A-C368-43DB-B533-21526D662414}" srcOrd="0" destOrd="0" presId="urn:microsoft.com/office/officeart/2005/8/layout/arrow6"/>
    <dgm:cxn modelId="{4B2A1352-1596-4548-A14B-61642061441A}" srcId="{C4A7B7A8-71C4-4557-803D-E9205383B05B}" destId="{F2FDE36E-86F4-4725-A14F-F139848B4DB1}" srcOrd="1" destOrd="0" parTransId="{1F2B5900-20C8-4D60-8605-562FB443214C}" sibTransId="{4D89F0AA-491E-4455-8D62-0170B19D34F5}"/>
    <dgm:cxn modelId="{9F6A51D9-4B64-4F73-B5D6-0C3E275F46BB}" type="presParOf" srcId="{91156B9A-C368-43DB-B533-21526D662414}" destId="{1B810F9F-5BCC-41F8-8E84-5005FA4BBD16}" srcOrd="0" destOrd="0" presId="urn:microsoft.com/office/officeart/2005/8/layout/arrow6"/>
    <dgm:cxn modelId="{1A29E515-964C-443E-ABBD-EB4DB2398D1E}" type="presParOf" srcId="{91156B9A-C368-43DB-B533-21526D662414}" destId="{1948F1A1-B010-49BB-8499-7B21BBA19313}" srcOrd="1" destOrd="0" presId="urn:microsoft.com/office/officeart/2005/8/layout/arrow6"/>
    <dgm:cxn modelId="{0E745B62-542D-4D85-809C-733F32D1C597}" type="presParOf" srcId="{91156B9A-C368-43DB-B533-21526D662414}" destId="{98BDB72C-D631-4ACA-B8E6-CBF7F0A96D3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311F30-CA1A-44A7-A779-983C8A4C6B3D}" type="doc">
      <dgm:prSet loTypeId="urn:microsoft.com/office/officeart/2005/8/layout/cycle6" loCatId="relationship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B1129B4D-8F7D-4866-80B4-692F26F9176F}">
      <dgm:prSet phldrT="[Text]"/>
      <dgm:spPr/>
      <dgm:t>
        <a:bodyPr/>
        <a:lstStyle/>
        <a:p>
          <a:r>
            <a:rPr lang="de-DE" dirty="0" smtClean="0"/>
            <a:t>Wer</a:t>
          </a:r>
          <a:endParaRPr lang="de-DE" dirty="0"/>
        </a:p>
      </dgm:t>
    </dgm:pt>
    <dgm:pt modelId="{72B936D4-4661-4C0D-9EF8-F9A53DF1C3CA}" type="parTrans" cxnId="{07F6611F-BB4D-4F2C-9243-A8C573EE1149}">
      <dgm:prSet/>
      <dgm:spPr/>
      <dgm:t>
        <a:bodyPr/>
        <a:lstStyle/>
        <a:p>
          <a:endParaRPr lang="de-DE"/>
        </a:p>
      </dgm:t>
    </dgm:pt>
    <dgm:pt modelId="{2BDCC7C3-1A0D-40EC-96CE-F5863895D133}" type="sibTrans" cxnId="{07F6611F-BB4D-4F2C-9243-A8C573EE1149}">
      <dgm:prSet/>
      <dgm:spPr/>
      <dgm:t>
        <a:bodyPr/>
        <a:lstStyle/>
        <a:p>
          <a:endParaRPr lang="de-DE"/>
        </a:p>
      </dgm:t>
    </dgm:pt>
    <dgm:pt modelId="{01DA2858-C1E5-4210-A3A8-B0A3AA7654D9}">
      <dgm:prSet phldrT="[Text]"/>
      <dgm:spPr/>
      <dgm:t>
        <a:bodyPr/>
        <a:lstStyle/>
        <a:p>
          <a:r>
            <a:rPr lang="de-DE" dirty="0" smtClean="0"/>
            <a:t>Was</a:t>
          </a:r>
          <a:endParaRPr lang="de-DE" dirty="0"/>
        </a:p>
      </dgm:t>
    </dgm:pt>
    <dgm:pt modelId="{ACF28663-109D-45D7-A6BD-C7182F59E187}" type="parTrans" cxnId="{09D65869-5BF7-49DD-92A9-F2B3124C2103}">
      <dgm:prSet/>
      <dgm:spPr/>
      <dgm:t>
        <a:bodyPr/>
        <a:lstStyle/>
        <a:p>
          <a:endParaRPr lang="de-DE"/>
        </a:p>
      </dgm:t>
    </dgm:pt>
    <dgm:pt modelId="{7D9D713E-6087-40A5-99D4-1C35AF8483BE}" type="sibTrans" cxnId="{09D65869-5BF7-49DD-92A9-F2B3124C2103}">
      <dgm:prSet/>
      <dgm:spPr/>
      <dgm:t>
        <a:bodyPr/>
        <a:lstStyle/>
        <a:p>
          <a:endParaRPr lang="de-DE"/>
        </a:p>
      </dgm:t>
    </dgm:pt>
    <dgm:pt modelId="{0B3DCD97-D758-4F9A-934B-3644910F40F1}">
      <dgm:prSet phldrT="[Text]"/>
      <dgm:spPr/>
      <dgm:t>
        <a:bodyPr/>
        <a:lstStyle/>
        <a:p>
          <a:r>
            <a:rPr lang="de-DE" dirty="0" smtClean="0"/>
            <a:t>Wo</a:t>
          </a:r>
          <a:endParaRPr lang="de-DE" dirty="0"/>
        </a:p>
      </dgm:t>
    </dgm:pt>
    <dgm:pt modelId="{73CA3D46-6811-4BE6-9059-D6A437AACDFB}" type="parTrans" cxnId="{A96BE055-22A2-43B2-AAEA-4E43C1BB1144}">
      <dgm:prSet/>
      <dgm:spPr/>
      <dgm:t>
        <a:bodyPr/>
        <a:lstStyle/>
        <a:p>
          <a:endParaRPr lang="de-DE"/>
        </a:p>
      </dgm:t>
    </dgm:pt>
    <dgm:pt modelId="{9332F1F1-5A2C-4FFF-B999-4B4B5CCFAE4D}" type="sibTrans" cxnId="{A96BE055-22A2-43B2-AAEA-4E43C1BB1144}">
      <dgm:prSet/>
      <dgm:spPr/>
      <dgm:t>
        <a:bodyPr/>
        <a:lstStyle/>
        <a:p>
          <a:endParaRPr lang="de-DE"/>
        </a:p>
      </dgm:t>
    </dgm:pt>
    <dgm:pt modelId="{BF956010-7367-4CA3-BB09-049C34C8903D}">
      <dgm:prSet phldrT="[Text]"/>
      <dgm:spPr/>
      <dgm:t>
        <a:bodyPr/>
        <a:lstStyle/>
        <a:p>
          <a:r>
            <a:rPr lang="de-DE" dirty="0" smtClean="0"/>
            <a:t>Wen</a:t>
          </a:r>
          <a:endParaRPr lang="de-DE" dirty="0"/>
        </a:p>
      </dgm:t>
    </dgm:pt>
    <dgm:pt modelId="{C59046A8-028F-4ED9-A3CC-E03BF3A82525}" type="parTrans" cxnId="{CCD4EE46-1954-441B-8877-C3F54B4CD87E}">
      <dgm:prSet/>
      <dgm:spPr/>
      <dgm:t>
        <a:bodyPr/>
        <a:lstStyle/>
        <a:p>
          <a:endParaRPr lang="de-DE"/>
        </a:p>
      </dgm:t>
    </dgm:pt>
    <dgm:pt modelId="{BA4C0E6F-8C94-4F3C-82DC-E8349C6B71AA}" type="sibTrans" cxnId="{CCD4EE46-1954-441B-8877-C3F54B4CD87E}">
      <dgm:prSet/>
      <dgm:spPr/>
      <dgm:t>
        <a:bodyPr/>
        <a:lstStyle/>
        <a:p>
          <a:endParaRPr lang="de-DE"/>
        </a:p>
      </dgm:t>
    </dgm:pt>
    <dgm:pt modelId="{B637571F-A9DE-470A-9C05-1D8A46FCFD23}">
      <dgm:prSet phldrT="[Text]"/>
      <dgm:spPr/>
      <dgm:t>
        <a:bodyPr/>
        <a:lstStyle/>
        <a:p>
          <a:r>
            <a:rPr lang="de-DE" dirty="0" smtClean="0"/>
            <a:t>Welche</a:t>
          </a:r>
          <a:endParaRPr lang="de-DE" dirty="0"/>
        </a:p>
      </dgm:t>
    </dgm:pt>
    <dgm:pt modelId="{35FBDE94-2377-4E11-AB27-CD31D4EE9178}" type="parTrans" cxnId="{8B5FE1B0-72A5-486D-8060-43EC8531F19F}">
      <dgm:prSet/>
      <dgm:spPr/>
      <dgm:t>
        <a:bodyPr/>
        <a:lstStyle/>
        <a:p>
          <a:endParaRPr lang="de-DE"/>
        </a:p>
      </dgm:t>
    </dgm:pt>
    <dgm:pt modelId="{9D51C420-44DD-441D-9E8D-2AC5863D73D1}" type="sibTrans" cxnId="{8B5FE1B0-72A5-486D-8060-43EC8531F19F}">
      <dgm:prSet/>
      <dgm:spPr/>
      <dgm:t>
        <a:bodyPr/>
        <a:lstStyle/>
        <a:p>
          <a:endParaRPr lang="de-DE"/>
        </a:p>
      </dgm:t>
    </dgm:pt>
    <dgm:pt modelId="{A6B50D89-1794-4904-A65B-1DCCBD6FADD0}" type="pres">
      <dgm:prSet presAssocID="{DD311F30-CA1A-44A7-A779-983C8A4C6B3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D505473-88A7-4DED-9F10-9B162D6E2208}" type="pres">
      <dgm:prSet presAssocID="{B1129B4D-8F7D-4866-80B4-692F26F9176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964185-5140-423B-9059-74FAE3B71C59}" type="pres">
      <dgm:prSet presAssocID="{B1129B4D-8F7D-4866-80B4-692F26F9176F}" presName="spNode" presStyleCnt="0"/>
      <dgm:spPr/>
    </dgm:pt>
    <dgm:pt modelId="{FF5ECD0A-863F-4717-91BB-3E48061E0CA6}" type="pres">
      <dgm:prSet presAssocID="{2BDCC7C3-1A0D-40EC-96CE-F5863895D133}" presName="sibTrans" presStyleLbl="sibTrans1D1" presStyleIdx="0" presStyleCnt="5"/>
      <dgm:spPr/>
      <dgm:t>
        <a:bodyPr/>
        <a:lstStyle/>
        <a:p>
          <a:endParaRPr lang="de-DE"/>
        </a:p>
      </dgm:t>
    </dgm:pt>
    <dgm:pt modelId="{FC84EC47-7E5D-4464-BBA6-4A914B382613}" type="pres">
      <dgm:prSet presAssocID="{01DA2858-C1E5-4210-A3A8-B0A3AA7654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70BEC3-4A6E-484A-8BA0-8CE080C82E6F}" type="pres">
      <dgm:prSet presAssocID="{01DA2858-C1E5-4210-A3A8-B0A3AA7654D9}" presName="spNode" presStyleCnt="0"/>
      <dgm:spPr/>
    </dgm:pt>
    <dgm:pt modelId="{284ACF65-0039-4D12-8F95-C59865A8F151}" type="pres">
      <dgm:prSet presAssocID="{7D9D713E-6087-40A5-99D4-1C35AF8483BE}" presName="sibTrans" presStyleLbl="sibTrans1D1" presStyleIdx="1" presStyleCnt="5"/>
      <dgm:spPr/>
      <dgm:t>
        <a:bodyPr/>
        <a:lstStyle/>
        <a:p>
          <a:endParaRPr lang="de-DE"/>
        </a:p>
      </dgm:t>
    </dgm:pt>
    <dgm:pt modelId="{7C61C988-420F-4A9A-ACD5-29D51ECA1D82}" type="pres">
      <dgm:prSet presAssocID="{0B3DCD97-D758-4F9A-934B-3644910F40F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CA77FA-8E5E-4814-9A71-8AD75ABEBE3C}" type="pres">
      <dgm:prSet presAssocID="{0B3DCD97-D758-4F9A-934B-3644910F40F1}" presName="spNode" presStyleCnt="0"/>
      <dgm:spPr/>
    </dgm:pt>
    <dgm:pt modelId="{50A49F75-1BAE-4124-AB90-ACC71B8FA5D8}" type="pres">
      <dgm:prSet presAssocID="{9332F1F1-5A2C-4FFF-B999-4B4B5CCFAE4D}" presName="sibTrans" presStyleLbl="sibTrans1D1" presStyleIdx="2" presStyleCnt="5"/>
      <dgm:spPr/>
      <dgm:t>
        <a:bodyPr/>
        <a:lstStyle/>
        <a:p>
          <a:endParaRPr lang="de-DE"/>
        </a:p>
      </dgm:t>
    </dgm:pt>
    <dgm:pt modelId="{C5594DD4-C090-4BC4-80D8-0910BD20903B}" type="pres">
      <dgm:prSet presAssocID="{BF956010-7367-4CA3-BB09-049C34C890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04FE34-84A2-4CF8-AC22-4E3BA56F3FD3}" type="pres">
      <dgm:prSet presAssocID="{BF956010-7367-4CA3-BB09-049C34C8903D}" presName="spNode" presStyleCnt="0"/>
      <dgm:spPr/>
    </dgm:pt>
    <dgm:pt modelId="{1293658E-C9E2-40E1-8597-FCCC24ED0607}" type="pres">
      <dgm:prSet presAssocID="{BA4C0E6F-8C94-4F3C-82DC-E8349C6B71AA}" presName="sibTrans" presStyleLbl="sibTrans1D1" presStyleIdx="3" presStyleCnt="5"/>
      <dgm:spPr/>
      <dgm:t>
        <a:bodyPr/>
        <a:lstStyle/>
        <a:p>
          <a:endParaRPr lang="de-DE"/>
        </a:p>
      </dgm:t>
    </dgm:pt>
    <dgm:pt modelId="{3CADC237-5820-4B02-813A-867D57531064}" type="pres">
      <dgm:prSet presAssocID="{B637571F-A9DE-470A-9C05-1D8A46FCFD2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B47B082-80D6-4851-A8E9-5C024D2F5095}" type="pres">
      <dgm:prSet presAssocID="{B637571F-A9DE-470A-9C05-1D8A46FCFD23}" presName="spNode" presStyleCnt="0"/>
      <dgm:spPr/>
    </dgm:pt>
    <dgm:pt modelId="{924AD02A-C708-46CC-98F6-995E6A917260}" type="pres">
      <dgm:prSet presAssocID="{9D51C420-44DD-441D-9E8D-2AC5863D73D1}" presName="sibTrans" presStyleLbl="sibTrans1D1" presStyleIdx="4" presStyleCnt="5"/>
      <dgm:spPr/>
      <dgm:t>
        <a:bodyPr/>
        <a:lstStyle/>
        <a:p>
          <a:endParaRPr lang="de-DE"/>
        </a:p>
      </dgm:t>
    </dgm:pt>
  </dgm:ptLst>
  <dgm:cxnLst>
    <dgm:cxn modelId="{18CEC182-2E85-4863-9CE0-C8E96C7F46E8}" type="presOf" srcId="{9D51C420-44DD-441D-9E8D-2AC5863D73D1}" destId="{924AD02A-C708-46CC-98F6-995E6A917260}" srcOrd="0" destOrd="0" presId="urn:microsoft.com/office/officeart/2005/8/layout/cycle6"/>
    <dgm:cxn modelId="{8B5FE1B0-72A5-486D-8060-43EC8531F19F}" srcId="{DD311F30-CA1A-44A7-A779-983C8A4C6B3D}" destId="{B637571F-A9DE-470A-9C05-1D8A46FCFD23}" srcOrd="4" destOrd="0" parTransId="{35FBDE94-2377-4E11-AB27-CD31D4EE9178}" sibTransId="{9D51C420-44DD-441D-9E8D-2AC5863D73D1}"/>
    <dgm:cxn modelId="{07F6611F-BB4D-4F2C-9243-A8C573EE1149}" srcId="{DD311F30-CA1A-44A7-A779-983C8A4C6B3D}" destId="{B1129B4D-8F7D-4866-80B4-692F26F9176F}" srcOrd="0" destOrd="0" parTransId="{72B936D4-4661-4C0D-9EF8-F9A53DF1C3CA}" sibTransId="{2BDCC7C3-1A0D-40EC-96CE-F5863895D133}"/>
    <dgm:cxn modelId="{6C896B21-D564-4CFA-8F50-CB9188E62D69}" type="presOf" srcId="{B637571F-A9DE-470A-9C05-1D8A46FCFD23}" destId="{3CADC237-5820-4B02-813A-867D57531064}" srcOrd="0" destOrd="0" presId="urn:microsoft.com/office/officeart/2005/8/layout/cycle6"/>
    <dgm:cxn modelId="{457777A7-870B-467B-B4E9-B0F8EBB01B2B}" type="presOf" srcId="{BA4C0E6F-8C94-4F3C-82DC-E8349C6B71AA}" destId="{1293658E-C9E2-40E1-8597-FCCC24ED0607}" srcOrd="0" destOrd="0" presId="urn:microsoft.com/office/officeart/2005/8/layout/cycle6"/>
    <dgm:cxn modelId="{2766FFD4-CC88-4750-9C55-5FD5004553A6}" type="presOf" srcId="{DD311F30-CA1A-44A7-A779-983C8A4C6B3D}" destId="{A6B50D89-1794-4904-A65B-1DCCBD6FADD0}" srcOrd="0" destOrd="0" presId="urn:microsoft.com/office/officeart/2005/8/layout/cycle6"/>
    <dgm:cxn modelId="{B48589B3-722C-427A-A821-041E940BFFA5}" type="presOf" srcId="{9332F1F1-5A2C-4FFF-B999-4B4B5CCFAE4D}" destId="{50A49F75-1BAE-4124-AB90-ACC71B8FA5D8}" srcOrd="0" destOrd="0" presId="urn:microsoft.com/office/officeart/2005/8/layout/cycle6"/>
    <dgm:cxn modelId="{54BDBB02-6255-486C-AE23-E9991456FB6D}" type="presOf" srcId="{BF956010-7367-4CA3-BB09-049C34C8903D}" destId="{C5594DD4-C090-4BC4-80D8-0910BD20903B}" srcOrd="0" destOrd="0" presId="urn:microsoft.com/office/officeart/2005/8/layout/cycle6"/>
    <dgm:cxn modelId="{CCD4EE46-1954-441B-8877-C3F54B4CD87E}" srcId="{DD311F30-CA1A-44A7-A779-983C8A4C6B3D}" destId="{BF956010-7367-4CA3-BB09-049C34C8903D}" srcOrd="3" destOrd="0" parTransId="{C59046A8-028F-4ED9-A3CC-E03BF3A82525}" sibTransId="{BA4C0E6F-8C94-4F3C-82DC-E8349C6B71AA}"/>
    <dgm:cxn modelId="{C4F65ACE-201C-45BE-8153-9028975F05E4}" type="presOf" srcId="{2BDCC7C3-1A0D-40EC-96CE-F5863895D133}" destId="{FF5ECD0A-863F-4717-91BB-3E48061E0CA6}" srcOrd="0" destOrd="0" presId="urn:microsoft.com/office/officeart/2005/8/layout/cycle6"/>
    <dgm:cxn modelId="{09D65869-5BF7-49DD-92A9-F2B3124C2103}" srcId="{DD311F30-CA1A-44A7-A779-983C8A4C6B3D}" destId="{01DA2858-C1E5-4210-A3A8-B0A3AA7654D9}" srcOrd="1" destOrd="0" parTransId="{ACF28663-109D-45D7-A6BD-C7182F59E187}" sibTransId="{7D9D713E-6087-40A5-99D4-1C35AF8483BE}"/>
    <dgm:cxn modelId="{A8C27399-37E7-44A3-B214-5C9E7CC058E5}" type="presOf" srcId="{01DA2858-C1E5-4210-A3A8-B0A3AA7654D9}" destId="{FC84EC47-7E5D-4464-BBA6-4A914B382613}" srcOrd="0" destOrd="0" presId="urn:microsoft.com/office/officeart/2005/8/layout/cycle6"/>
    <dgm:cxn modelId="{A96BE055-22A2-43B2-AAEA-4E43C1BB1144}" srcId="{DD311F30-CA1A-44A7-A779-983C8A4C6B3D}" destId="{0B3DCD97-D758-4F9A-934B-3644910F40F1}" srcOrd="2" destOrd="0" parTransId="{73CA3D46-6811-4BE6-9059-D6A437AACDFB}" sibTransId="{9332F1F1-5A2C-4FFF-B999-4B4B5CCFAE4D}"/>
    <dgm:cxn modelId="{661AB37C-E82B-4158-AD77-EAA435BB688A}" type="presOf" srcId="{7D9D713E-6087-40A5-99D4-1C35AF8483BE}" destId="{284ACF65-0039-4D12-8F95-C59865A8F151}" srcOrd="0" destOrd="0" presId="urn:microsoft.com/office/officeart/2005/8/layout/cycle6"/>
    <dgm:cxn modelId="{2AC9B180-60AA-471B-A60E-73716B898636}" type="presOf" srcId="{0B3DCD97-D758-4F9A-934B-3644910F40F1}" destId="{7C61C988-420F-4A9A-ACD5-29D51ECA1D82}" srcOrd="0" destOrd="0" presId="urn:microsoft.com/office/officeart/2005/8/layout/cycle6"/>
    <dgm:cxn modelId="{84A6DD6E-B8B3-4224-AB01-708FBE6E4F60}" type="presOf" srcId="{B1129B4D-8F7D-4866-80B4-692F26F9176F}" destId="{4D505473-88A7-4DED-9F10-9B162D6E2208}" srcOrd="0" destOrd="0" presId="urn:microsoft.com/office/officeart/2005/8/layout/cycle6"/>
    <dgm:cxn modelId="{6D92EC27-236C-4675-B69B-F52E0BE35F56}" type="presParOf" srcId="{A6B50D89-1794-4904-A65B-1DCCBD6FADD0}" destId="{4D505473-88A7-4DED-9F10-9B162D6E2208}" srcOrd="0" destOrd="0" presId="urn:microsoft.com/office/officeart/2005/8/layout/cycle6"/>
    <dgm:cxn modelId="{E81B9577-5B1F-4978-A9C8-D7B5A61ADAB3}" type="presParOf" srcId="{A6B50D89-1794-4904-A65B-1DCCBD6FADD0}" destId="{CF964185-5140-423B-9059-74FAE3B71C59}" srcOrd="1" destOrd="0" presId="urn:microsoft.com/office/officeart/2005/8/layout/cycle6"/>
    <dgm:cxn modelId="{DB774F2A-C238-49E1-A70C-1846A77BB039}" type="presParOf" srcId="{A6B50D89-1794-4904-A65B-1DCCBD6FADD0}" destId="{FF5ECD0A-863F-4717-91BB-3E48061E0CA6}" srcOrd="2" destOrd="0" presId="urn:microsoft.com/office/officeart/2005/8/layout/cycle6"/>
    <dgm:cxn modelId="{62F8BDAB-DE88-4AE2-B38F-4189B6757380}" type="presParOf" srcId="{A6B50D89-1794-4904-A65B-1DCCBD6FADD0}" destId="{FC84EC47-7E5D-4464-BBA6-4A914B382613}" srcOrd="3" destOrd="0" presId="urn:microsoft.com/office/officeart/2005/8/layout/cycle6"/>
    <dgm:cxn modelId="{E74FD87A-64A2-4826-BC5C-12B0A079F53C}" type="presParOf" srcId="{A6B50D89-1794-4904-A65B-1DCCBD6FADD0}" destId="{4970BEC3-4A6E-484A-8BA0-8CE080C82E6F}" srcOrd="4" destOrd="0" presId="urn:microsoft.com/office/officeart/2005/8/layout/cycle6"/>
    <dgm:cxn modelId="{917B834B-79F9-451A-9809-CCF6B0C92DFA}" type="presParOf" srcId="{A6B50D89-1794-4904-A65B-1DCCBD6FADD0}" destId="{284ACF65-0039-4D12-8F95-C59865A8F151}" srcOrd="5" destOrd="0" presId="urn:microsoft.com/office/officeart/2005/8/layout/cycle6"/>
    <dgm:cxn modelId="{3CAAAD48-9896-47AE-ACFE-0C15658F6DCE}" type="presParOf" srcId="{A6B50D89-1794-4904-A65B-1DCCBD6FADD0}" destId="{7C61C988-420F-4A9A-ACD5-29D51ECA1D82}" srcOrd="6" destOrd="0" presId="urn:microsoft.com/office/officeart/2005/8/layout/cycle6"/>
    <dgm:cxn modelId="{68581ED1-5613-421D-BD24-0F55EE4FB387}" type="presParOf" srcId="{A6B50D89-1794-4904-A65B-1DCCBD6FADD0}" destId="{53CA77FA-8E5E-4814-9A71-8AD75ABEBE3C}" srcOrd="7" destOrd="0" presId="urn:microsoft.com/office/officeart/2005/8/layout/cycle6"/>
    <dgm:cxn modelId="{8867B14A-2B22-4B0E-870E-C14FEFDB8F12}" type="presParOf" srcId="{A6B50D89-1794-4904-A65B-1DCCBD6FADD0}" destId="{50A49F75-1BAE-4124-AB90-ACC71B8FA5D8}" srcOrd="8" destOrd="0" presId="urn:microsoft.com/office/officeart/2005/8/layout/cycle6"/>
    <dgm:cxn modelId="{029D80B5-D2DE-408F-9F52-3C301DCE9CEA}" type="presParOf" srcId="{A6B50D89-1794-4904-A65B-1DCCBD6FADD0}" destId="{C5594DD4-C090-4BC4-80D8-0910BD20903B}" srcOrd="9" destOrd="0" presId="urn:microsoft.com/office/officeart/2005/8/layout/cycle6"/>
    <dgm:cxn modelId="{46B71CA7-6CC0-4E0E-8365-A1F8DF566E9A}" type="presParOf" srcId="{A6B50D89-1794-4904-A65B-1DCCBD6FADD0}" destId="{2404FE34-84A2-4CF8-AC22-4E3BA56F3FD3}" srcOrd="10" destOrd="0" presId="urn:microsoft.com/office/officeart/2005/8/layout/cycle6"/>
    <dgm:cxn modelId="{10A95063-A834-4C5B-ACFE-1BDDADC782B8}" type="presParOf" srcId="{A6B50D89-1794-4904-A65B-1DCCBD6FADD0}" destId="{1293658E-C9E2-40E1-8597-FCCC24ED0607}" srcOrd="11" destOrd="0" presId="urn:microsoft.com/office/officeart/2005/8/layout/cycle6"/>
    <dgm:cxn modelId="{E68988F9-9FB8-4986-A22D-5061E90AAA15}" type="presParOf" srcId="{A6B50D89-1794-4904-A65B-1DCCBD6FADD0}" destId="{3CADC237-5820-4B02-813A-867D57531064}" srcOrd="12" destOrd="0" presId="urn:microsoft.com/office/officeart/2005/8/layout/cycle6"/>
    <dgm:cxn modelId="{3A83E557-2B80-4062-A0D8-6F4A979016ED}" type="presParOf" srcId="{A6B50D89-1794-4904-A65B-1DCCBD6FADD0}" destId="{EB47B082-80D6-4851-A8E9-5C024D2F5095}" srcOrd="13" destOrd="0" presId="urn:microsoft.com/office/officeart/2005/8/layout/cycle6"/>
    <dgm:cxn modelId="{B8CF2625-147E-4440-9460-1CACDADE36D7}" type="presParOf" srcId="{A6B50D89-1794-4904-A65B-1DCCBD6FADD0}" destId="{924AD02A-C708-46CC-98F6-995E6A91726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0CAF5B-2B5E-4554-8746-6C949D227A71}" type="doc">
      <dgm:prSet loTypeId="urn:microsoft.com/office/officeart/2005/8/layout/vList5" loCatId="list" qsTypeId="urn:microsoft.com/office/officeart/2005/8/quickstyle/simple1#3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AAEAE2-CD7B-4E50-9170-3A55487019ED}">
      <dgm:prSet phldrT="[Text]"/>
      <dgm:spPr/>
      <dgm:t>
        <a:bodyPr/>
        <a:lstStyle/>
        <a:p>
          <a:r>
            <a:rPr lang="de-DE" dirty="0" smtClean="0"/>
            <a:t>Primärprävention</a:t>
          </a:r>
          <a:endParaRPr lang="de-DE" dirty="0"/>
        </a:p>
      </dgm:t>
    </dgm:pt>
    <dgm:pt modelId="{AD71B624-49AC-440D-A4EA-4E46808BBFE5}" type="parTrans" cxnId="{34A8ED68-A9EC-489C-8BF4-0453E59E6BC5}">
      <dgm:prSet/>
      <dgm:spPr/>
      <dgm:t>
        <a:bodyPr/>
        <a:lstStyle/>
        <a:p>
          <a:endParaRPr lang="de-DE"/>
        </a:p>
      </dgm:t>
    </dgm:pt>
    <dgm:pt modelId="{47B529A4-53AA-4971-A3C1-C6FF733C1B3B}" type="sibTrans" cxnId="{34A8ED68-A9EC-489C-8BF4-0453E59E6BC5}">
      <dgm:prSet/>
      <dgm:spPr/>
      <dgm:t>
        <a:bodyPr/>
        <a:lstStyle/>
        <a:p>
          <a:endParaRPr lang="de-DE"/>
        </a:p>
      </dgm:t>
    </dgm:pt>
    <dgm:pt modelId="{BFBA2E44-A46A-48A1-8B74-E4E8F35227CF}">
      <dgm:prSet phldrT="[Text]"/>
      <dgm:spPr/>
      <dgm:t>
        <a:bodyPr/>
        <a:lstStyle/>
        <a:p>
          <a:r>
            <a:rPr lang="de-DE" dirty="0" smtClean="0"/>
            <a:t>Vermeidung von Krankheitsereignissen </a:t>
          </a:r>
          <a:r>
            <a:rPr lang="de-DE" u="sng" dirty="0" smtClean="0"/>
            <a:t>bevor</a:t>
          </a:r>
          <a:r>
            <a:rPr lang="de-DE" dirty="0" smtClean="0"/>
            <a:t> sie auftreten</a:t>
          </a:r>
          <a:endParaRPr lang="de-DE" dirty="0"/>
        </a:p>
      </dgm:t>
    </dgm:pt>
    <dgm:pt modelId="{F0F254A4-20FE-4333-B0BD-7902ECF0767B}" type="parTrans" cxnId="{BF7881F1-5F16-46C1-B79A-2BAC1670E113}">
      <dgm:prSet/>
      <dgm:spPr/>
      <dgm:t>
        <a:bodyPr/>
        <a:lstStyle/>
        <a:p>
          <a:endParaRPr lang="de-DE"/>
        </a:p>
      </dgm:t>
    </dgm:pt>
    <dgm:pt modelId="{86091F67-23BC-46C6-833E-A25861B07B70}" type="sibTrans" cxnId="{BF7881F1-5F16-46C1-B79A-2BAC1670E113}">
      <dgm:prSet/>
      <dgm:spPr/>
      <dgm:t>
        <a:bodyPr/>
        <a:lstStyle/>
        <a:p>
          <a:endParaRPr lang="de-DE"/>
        </a:p>
      </dgm:t>
    </dgm:pt>
    <dgm:pt modelId="{7F56B382-4CB8-4886-9A17-84BB3286384D}">
      <dgm:prSet phldrT="[Text]"/>
      <dgm:spPr/>
      <dgm:t>
        <a:bodyPr/>
        <a:lstStyle/>
        <a:p>
          <a:r>
            <a:rPr lang="de-DE" dirty="0" smtClean="0"/>
            <a:t>Sekundärprävention</a:t>
          </a:r>
          <a:endParaRPr lang="de-DE" dirty="0"/>
        </a:p>
      </dgm:t>
    </dgm:pt>
    <dgm:pt modelId="{15F09401-8C53-4050-AB9E-CAE269034A91}" type="parTrans" cxnId="{298A493E-D891-47ED-BD15-A233D7A0FAA0}">
      <dgm:prSet/>
      <dgm:spPr/>
      <dgm:t>
        <a:bodyPr/>
        <a:lstStyle/>
        <a:p>
          <a:endParaRPr lang="de-DE"/>
        </a:p>
      </dgm:t>
    </dgm:pt>
    <dgm:pt modelId="{BF0FF99F-D61F-4468-82A2-9B4811770D21}" type="sibTrans" cxnId="{298A493E-D891-47ED-BD15-A233D7A0FAA0}">
      <dgm:prSet/>
      <dgm:spPr/>
      <dgm:t>
        <a:bodyPr/>
        <a:lstStyle/>
        <a:p>
          <a:endParaRPr lang="de-DE"/>
        </a:p>
      </dgm:t>
    </dgm:pt>
    <dgm:pt modelId="{306773ED-E716-4C94-ADDA-1996E319D6B7}">
      <dgm:prSet phldrT="[Text]"/>
      <dgm:spPr/>
      <dgm:t>
        <a:bodyPr/>
        <a:lstStyle/>
        <a:p>
          <a:r>
            <a:rPr lang="de-DE" dirty="0" smtClean="0"/>
            <a:t>Behandlung eines erst- bzw. einmaligen Krankheitsereignisses</a:t>
          </a:r>
          <a:endParaRPr lang="de-DE" dirty="0"/>
        </a:p>
      </dgm:t>
    </dgm:pt>
    <dgm:pt modelId="{8CCD09A4-D7B9-4237-B3D3-E0B30DBBA16D}" type="parTrans" cxnId="{E544CBE6-BB79-4DFB-9577-BE483E4BE367}">
      <dgm:prSet/>
      <dgm:spPr/>
      <dgm:t>
        <a:bodyPr/>
        <a:lstStyle/>
        <a:p>
          <a:endParaRPr lang="de-DE"/>
        </a:p>
      </dgm:t>
    </dgm:pt>
    <dgm:pt modelId="{054CD6CE-3DD7-414C-A11C-7F4CB8D9A9B3}" type="sibTrans" cxnId="{E544CBE6-BB79-4DFB-9577-BE483E4BE367}">
      <dgm:prSet/>
      <dgm:spPr/>
      <dgm:t>
        <a:bodyPr/>
        <a:lstStyle/>
        <a:p>
          <a:endParaRPr lang="de-DE"/>
        </a:p>
      </dgm:t>
    </dgm:pt>
    <dgm:pt modelId="{D19E9B8C-261C-4D1C-81D2-EDB9E1D72C66}">
      <dgm:prSet phldrT="[Text]"/>
      <dgm:spPr/>
      <dgm:t>
        <a:bodyPr/>
        <a:lstStyle/>
        <a:p>
          <a:r>
            <a:rPr lang="de-DE" dirty="0" smtClean="0"/>
            <a:t>Schutz vor Chronifizierung</a:t>
          </a:r>
          <a:endParaRPr lang="de-DE" dirty="0"/>
        </a:p>
      </dgm:t>
    </dgm:pt>
    <dgm:pt modelId="{0AFB5901-7F16-4E5E-9007-A8D451FD89D7}" type="parTrans" cxnId="{42CA4F59-35EF-4FE7-9AE9-5BA3B2651973}">
      <dgm:prSet/>
      <dgm:spPr/>
      <dgm:t>
        <a:bodyPr/>
        <a:lstStyle/>
        <a:p>
          <a:endParaRPr lang="de-DE"/>
        </a:p>
      </dgm:t>
    </dgm:pt>
    <dgm:pt modelId="{62CEC52D-23C9-49A6-BA6D-20E65F469E67}" type="sibTrans" cxnId="{42CA4F59-35EF-4FE7-9AE9-5BA3B2651973}">
      <dgm:prSet/>
      <dgm:spPr/>
      <dgm:t>
        <a:bodyPr/>
        <a:lstStyle/>
        <a:p>
          <a:endParaRPr lang="de-DE"/>
        </a:p>
      </dgm:t>
    </dgm:pt>
    <dgm:pt modelId="{93F8FB77-33BE-433B-89B9-830267B3560B}">
      <dgm:prSet phldrT="[Text]"/>
      <dgm:spPr/>
      <dgm:t>
        <a:bodyPr/>
        <a:lstStyle/>
        <a:p>
          <a:r>
            <a:rPr lang="de-DE" dirty="0" smtClean="0"/>
            <a:t>Tertiärprävention</a:t>
          </a:r>
          <a:endParaRPr lang="de-DE" dirty="0"/>
        </a:p>
      </dgm:t>
    </dgm:pt>
    <dgm:pt modelId="{6FE67373-7B5F-493C-BD41-4A183EDA7FB1}" type="parTrans" cxnId="{DF894B9C-F878-4C2A-8159-6B8E7E429EF1}">
      <dgm:prSet/>
      <dgm:spPr/>
      <dgm:t>
        <a:bodyPr/>
        <a:lstStyle/>
        <a:p>
          <a:endParaRPr lang="de-DE"/>
        </a:p>
      </dgm:t>
    </dgm:pt>
    <dgm:pt modelId="{EF07781F-54D6-4850-9E1B-B32D28761363}" type="sibTrans" cxnId="{DF894B9C-F878-4C2A-8159-6B8E7E429EF1}">
      <dgm:prSet/>
      <dgm:spPr/>
      <dgm:t>
        <a:bodyPr/>
        <a:lstStyle/>
        <a:p>
          <a:endParaRPr lang="de-DE"/>
        </a:p>
      </dgm:t>
    </dgm:pt>
    <dgm:pt modelId="{6B820A67-082C-4036-8FEA-8F72C323A6B5}">
      <dgm:prSet phldrT="[Text]"/>
      <dgm:spPr/>
      <dgm:t>
        <a:bodyPr/>
        <a:lstStyle/>
        <a:p>
          <a:r>
            <a:rPr lang="de-DE" dirty="0" smtClean="0"/>
            <a:t>Betreuung chronisch kranker Menschen</a:t>
          </a:r>
          <a:endParaRPr lang="de-DE" dirty="0"/>
        </a:p>
      </dgm:t>
    </dgm:pt>
    <dgm:pt modelId="{2FBB63D6-57D4-45A4-9733-E2C6F150CEF4}" type="parTrans" cxnId="{6266B9DF-543F-40C1-970D-30F1C1C8AF78}">
      <dgm:prSet/>
      <dgm:spPr/>
      <dgm:t>
        <a:bodyPr/>
        <a:lstStyle/>
        <a:p>
          <a:endParaRPr lang="de-DE"/>
        </a:p>
      </dgm:t>
    </dgm:pt>
    <dgm:pt modelId="{E058257D-8609-4779-85BA-01FCDDF2388E}" type="sibTrans" cxnId="{6266B9DF-543F-40C1-970D-30F1C1C8AF78}">
      <dgm:prSet/>
      <dgm:spPr/>
      <dgm:t>
        <a:bodyPr/>
        <a:lstStyle/>
        <a:p>
          <a:endParaRPr lang="de-DE"/>
        </a:p>
      </dgm:t>
    </dgm:pt>
    <dgm:pt modelId="{E920DAA7-2AC3-44EE-BC94-EA9E7664BFB5}" type="pres">
      <dgm:prSet presAssocID="{370CAF5B-2B5E-4554-8746-6C949D227A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8DDAF57-5E34-4C6C-98AF-24AE29F801CA}" type="pres">
      <dgm:prSet presAssocID="{11AAEAE2-CD7B-4E50-9170-3A55487019ED}" presName="linNode" presStyleCnt="0"/>
      <dgm:spPr/>
    </dgm:pt>
    <dgm:pt modelId="{DC42A6E2-268B-43A0-83DF-E6A052167344}" type="pres">
      <dgm:prSet presAssocID="{11AAEAE2-CD7B-4E50-9170-3A55487019E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A0E5CA-2986-4B66-A169-A14E9846F7A4}" type="pres">
      <dgm:prSet presAssocID="{11AAEAE2-CD7B-4E50-9170-3A55487019E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DB7558-53CD-4FEF-A919-30EFBA84FD64}" type="pres">
      <dgm:prSet presAssocID="{47B529A4-53AA-4971-A3C1-C6FF733C1B3B}" presName="sp" presStyleCnt="0"/>
      <dgm:spPr/>
    </dgm:pt>
    <dgm:pt modelId="{9A6574DB-350E-48B3-9CF9-EA83E6A7AAD8}" type="pres">
      <dgm:prSet presAssocID="{7F56B382-4CB8-4886-9A17-84BB3286384D}" presName="linNode" presStyleCnt="0"/>
      <dgm:spPr/>
    </dgm:pt>
    <dgm:pt modelId="{13B64F97-C7E9-4BEA-BC7C-DF7887F75FF5}" type="pres">
      <dgm:prSet presAssocID="{7F56B382-4CB8-4886-9A17-84BB3286384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E1DCA58-CDC8-45C1-A775-306ED8680DE4}" type="pres">
      <dgm:prSet presAssocID="{7F56B382-4CB8-4886-9A17-84BB3286384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F81DCBD-254E-468F-ACE0-425028F70961}" type="pres">
      <dgm:prSet presAssocID="{BF0FF99F-D61F-4468-82A2-9B4811770D21}" presName="sp" presStyleCnt="0"/>
      <dgm:spPr/>
    </dgm:pt>
    <dgm:pt modelId="{D4F32E19-DA33-4909-8307-022694886582}" type="pres">
      <dgm:prSet presAssocID="{93F8FB77-33BE-433B-89B9-830267B3560B}" presName="linNode" presStyleCnt="0"/>
      <dgm:spPr/>
    </dgm:pt>
    <dgm:pt modelId="{66BA4F7E-7003-4D27-A4D1-DCBC6D046DF2}" type="pres">
      <dgm:prSet presAssocID="{93F8FB77-33BE-433B-89B9-830267B3560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C5C1063-4AA4-4B32-8CBF-D68EA6F46E66}" type="pres">
      <dgm:prSet presAssocID="{93F8FB77-33BE-433B-89B9-830267B3560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9730BD0-FF98-4A4F-9A81-14EF29BC3087}" type="presOf" srcId="{7F56B382-4CB8-4886-9A17-84BB3286384D}" destId="{13B64F97-C7E9-4BEA-BC7C-DF7887F75FF5}" srcOrd="0" destOrd="0" presId="urn:microsoft.com/office/officeart/2005/8/layout/vList5"/>
    <dgm:cxn modelId="{CDAFA664-426C-43E2-B511-7449EFAD4C1D}" type="presOf" srcId="{BFBA2E44-A46A-48A1-8B74-E4E8F35227CF}" destId="{CFA0E5CA-2986-4B66-A169-A14E9846F7A4}" srcOrd="0" destOrd="0" presId="urn:microsoft.com/office/officeart/2005/8/layout/vList5"/>
    <dgm:cxn modelId="{D2545B14-25B5-4672-B1C4-004B344A2A74}" type="presOf" srcId="{370CAF5B-2B5E-4554-8746-6C949D227A71}" destId="{E920DAA7-2AC3-44EE-BC94-EA9E7664BFB5}" srcOrd="0" destOrd="0" presId="urn:microsoft.com/office/officeart/2005/8/layout/vList5"/>
    <dgm:cxn modelId="{57A7B7FA-70A3-4F63-BA2A-6E92210B11FC}" type="presOf" srcId="{D19E9B8C-261C-4D1C-81D2-EDB9E1D72C66}" destId="{2E1DCA58-CDC8-45C1-A775-306ED8680DE4}" srcOrd="0" destOrd="1" presId="urn:microsoft.com/office/officeart/2005/8/layout/vList5"/>
    <dgm:cxn modelId="{EAD1BF58-3818-4363-BF25-524CC7121EA4}" type="presOf" srcId="{93F8FB77-33BE-433B-89B9-830267B3560B}" destId="{66BA4F7E-7003-4D27-A4D1-DCBC6D046DF2}" srcOrd="0" destOrd="0" presId="urn:microsoft.com/office/officeart/2005/8/layout/vList5"/>
    <dgm:cxn modelId="{34A8ED68-A9EC-489C-8BF4-0453E59E6BC5}" srcId="{370CAF5B-2B5E-4554-8746-6C949D227A71}" destId="{11AAEAE2-CD7B-4E50-9170-3A55487019ED}" srcOrd="0" destOrd="0" parTransId="{AD71B624-49AC-440D-A4EA-4E46808BBFE5}" sibTransId="{47B529A4-53AA-4971-A3C1-C6FF733C1B3B}"/>
    <dgm:cxn modelId="{298A493E-D891-47ED-BD15-A233D7A0FAA0}" srcId="{370CAF5B-2B5E-4554-8746-6C949D227A71}" destId="{7F56B382-4CB8-4886-9A17-84BB3286384D}" srcOrd="1" destOrd="0" parTransId="{15F09401-8C53-4050-AB9E-CAE269034A91}" sibTransId="{BF0FF99F-D61F-4468-82A2-9B4811770D21}"/>
    <dgm:cxn modelId="{BF7881F1-5F16-46C1-B79A-2BAC1670E113}" srcId="{11AAEAE2-CD7B-4E50-9170-3A55487019ED}" destId="{BFBA2E44-A46A-48A1-8B74-E4E8F35227CF}" srcOrd="0" destOrd="0" parTransId="{F0F254A4-20FE-4333-B0BD-7902ECF0767B}" sibTransId="{86091F67-23BC-46C6-833E-A25861B07B70}"/>
    <dgm:cxn modelId="{07901675-2B30-4193-8943-21F94962771E}" type="presOf" srcId="{6B820A67-082C-4036-8FEA-8F72C323A6B5}" destId="{DC5C1063-4AA4-4B32-8CBF-D68EA6F46E66}" srcOrd="0" destOrd="0" presId="urn:microsoft.com/office/officeart/2005/8/layout/vList5"/>
    <dgm:cxn modelId="{42CA4F59-35EF-4FE7-9AE9-5BA3B2651973}" srcId="{7F56B382-4CB8-4886-9A17-84BB3286384D}" destId="{D19E9B8C-261C-4D1C-81D2-EDB9E1D72C66}" srcOrd="1" destOrd="0" parTransId="{0AFB5901-7F16-4E5E-9007-A8D451FD89D7}" sibTransId="{62CEC52D-23C9-49A6-BA6D-20E65F469E67}"/>
    <dgm:cxn modelId="{6266B9DF-543F-40C1-970D-30F1C1C8AF78}" srcId="{93F8FB77-33BE-433B-89B9-830267B3560B}" destId="{6B820A67-082C-4036-8FEA-8F72C323A6B5}" srcOrd="0" destOrd="0" parTransId="{2FBB63D6-57D4-45A4-9733-E2C6F150CEF4}" sibTransId="{E058257D-8609-4779-85BA-01FCDDF2388E}"/>
    <dgm:cxn modelId="{00663CFF-8233-4BD3-BB9D-5E0BB008BC02}" type="presOf" srcId="{306773ED-E716-4C94-ADDA-1996E319D6B7}" destId="{2E1DCA58-CDC8-45C1-A775-306ED8680DE4}" srcOrd="0" destOrd="0" presId="urn:microsoft.com/office/officeart/2005/8/layout/vList5"/>
    <dgm:cxn modelId="{234814FC-B994-4E88-947E-EF70E3BD2A89}" type="presOf" srcId="{11AAEAE2-CD7B-4E50-9170-3A55487019ED}" destId="{DC42A6E2-268B-43A0-83DF-E6A052167344}" srcOrd="0" destOrd="0" presId="urn:microsoft.com/office/officeart/2005/8/layout/vList5"/>
    <dgm:cxn modelId="{E544CBE6-BB79-4DFB-9577-BE483E4BE367}" srcId="{7F56B382-4CB8-4886-9A17-84BB3286384D}" destId="{306773ED-E716-4C94-ADDA-1996E319D6B7}" srcOrd="0" destOrd="0" parTransId="{8CCD09A4-D7B9-4237-B3D3-E0B30DBBA16D}" sibTransId="{054CD6CE-3DD7-414C-A11C-7F4CB8D9A9B3}"/>
    <dgm:cxn modelId="{DF894B9C-F878-4C2A-8159-6B8E7E429EF1}" srcId="{370CAF5B-2B5E-4554-8746-6C949D227A71}" destId="{93F8FB77-33BE-433B-89B9-830267B3560B}" srcOrd="2" destOrd="0" parTransId="{6FE67373-7B5F-493C-BD41-4A183EDA7FB1}" sibTransId="{EF07781F-54D6-4850-9E1B-B32D28761363}"/>
    <dgm:cxn modelId="{7A89B23E-CC3B-4C00-8C18-58EC7FC916F7}" type="presParOf" srcId="{E920DAA7-2AC3-44EE-BC94-EA9E7664BFB5}" destId="{28DDAF57-5E34-4C6C-98AF-24AE29F801CA}" srcOrd="0" destOrd="0" presId="urn:microsoft.com/office/officeart/2005/8/layout/vList5"/>
    <dgm:cxn modelId="{E9F089B8-3871-431D-94DA-96C260FB5A0E}" type="presParOf" srcId="{28DDAF57-5E34-4C6C-98AF-24AE29F801CA}" destId="{DC42A6E2-268B-43A0-83DF-E6A052167344}" srcOrd="0" destOrd="0" presId="urn:microsoft.com/office/officeart/2005/8/layout/vList5"/>
    <dgm:cxn modelId="{83B93DC2-476E-45B9-B2DD-4C3BC699CDB2}" type="presParOf" srcId="{28DDAF57-5E34-4C6C-98AF-24AE29F801CA}" destId="{CFA0E5CA-2986-4B66-A169-A14E9846F7A4}" srcOrd="1" destOrd="0" presId="urn:microsoft.com/office/officeart/2005/8/layout/vList5"/>
    <dgm:cxn modelId="{BE4C4C7A-07F9-4385-919B-9A8BFC16E715}" type="presParOf" srcId="{E920DAA7-2AC3-44EE-BC94-EA9E7664BFB5}" destId="{C4DB7558-53CD-4FEF-A919-30EFBA84FD64}" srcOrd="1" destOrd="0" presId="urn:microsoft.com/office/officeart/2005/8/layout/vList5"/>
    <dgm:cxn modelId="{1742945B-504F-43E0-B21F-966FD50E66FA}" type="presParOf" srcId="{E920DAA7-2AC3-44EE-BC94-EA9E7664BFB5}" destId="{9A6574DB-350E-48B3-9CF9-EA83E6A7AAD8}" srcOrd="2" destOrd="0" presId="urn:microsoft.com/office/officeart/2005/8/layout/vList5"/>
    <dgm:cxn modelId="{3D9AE1D2-06A3-4B7D-87EC-EA9E1445754E}" type="presParOf" srcId="{9A6574DB-350E-48B3-9CF9-EA83E6A7AAD8}" destId="{13B64F97-C7E9-4BEA-BC7C-DF7887F75FF5}" srcOrd="0" destOrd="0" presId="urn:microsoft.com/office/officeart/2005/8/layout/vList5"/>
    <dgm:cxn modelId="{1BD87B80-EB20-444A-8B22-DC490E581A53}" type="presParOf" srcId="{9A6574DB-350E-48B3-9CF9-EA83E6A7AAD8}" destId="{2E1DCA58-CDC8-45C1-A775-306ED8680DE4}" srcOrd="1" destOrd="0" presId="urn:microsoft.com/office/officeart/2005/8/layout/vList5"/>
    <dgm:cxn modelId="{75132D79-ACA4-43AD-BF02-0CF80EC428B0}" type="presParOf" srcId="{E920DAA7-2AC3-44EE-BC94-EA9E7664BFB5}" destId="{1F81DCBD-254E-468F-ACE0-425028F70961}" srcOrd="3" destOrd="0" presId="urn:microsoft.com/office/officeart/2005/8/layout/vList5"/>
    <dgm:cxn modelId="{35CA520F-CA92-46A9-9F2C-89795FD78F0F}" type="presParOf" srcId="{E920DAA7-2AC3-44EE-BC94-EA9E7664BFB5}" destId="{D4F32E19-DA33-4909-8307-022694886582}" srcOrd="4" destOrd="0" presId="urn:microsoft.com/office/officeart/2005/8/layout/vList5"/>
    <dgm:cxn modelId="{856ED4AF-65CC-417C-BCA5-3BCF0C2F986E}" type="presParOf" srcId="{D4F32E19-DA33-4909-8307-022694886582}" destId="{66BA4F7E-7003-4D27-A4D1-DCBC6D046DF2}" srcOrd="0" destOrd="0" presId="urn:microsoft.com/office/officeart/2005/8/layout/vList5"/>
    <dgm:cxn modelId="{B0806B22-1964-4CF4-A2CD-5DD11562AE47}" type="presParOf" srcId="{D4F32E19-DA33-4909-8307-022694886582}" destId="{DC5C1063-4AA4-4B32-8CBF-D68EA6F46E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Mitgliederversammlung des Landesmusikrates NRW 2011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E5DCBF-DB26-4C6C-9816-CE3A7C38A34C}" type="datetimeFigureOut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FA26D4-4752-4AF5-A9FA-75066ABB32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Mitgliederversammlung des Landesmusikrates NRW 2011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E69FEC-DB45-4CD6-AF4F-B5EB2FF197E4}" type="datetimeFigureOut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9A1BF8-A499-466E-85D1-66041455E5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26AD52-7AF5-4CC6-A2FA-7D1E036ABC9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/>
              <a:t>Mitgliederversammlung des Landesmusikrates NRW 2011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BEB99-224F-4C07-B7D5-98087260741F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BC925-0475-427B-BA33-D7DC071FFE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3A79-6E82-4EE5-9E29-F9F1239FDB83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549CA-F0CD-46A9-A080-59E52C74F1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340E-A37A-4106-BC91-054BE8B97656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85162-60E4-406A-96AB-F824C5D97B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D1562-67F8-43EA-9788-53E92A61FA57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1F76B-246D-4C6E-9158-A0B0856FCE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9887-D9AB-4CD7-99FF-BCE9FBB2C4B3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B769F-0EC2-456A-8358-DB2FBD769F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03F9-FDDA-49D3-845A-B1AB106A5543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A9DA-36DF-4E89-A5A6-2DB54F6488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CB60-AABB-4492-9D4F-6E3CA34125C9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3DC95-148D-4838-82AD-89B29E8A70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46CF-CA45-40C2-BA0D-EE89F9F9CB0E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4F79-F914-4394-A37B-C7455839C2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C9A6F-858A-489A-B121-D5B816054E42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CC723-6233-4363-AD65-E95ABEDB45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12956-E9A1-4DCF-99AF-FAE2C6A92350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12716-ACFC-4486-8349-47B8CA814D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4F003-745F-4BC5-AEA3-EAB960719C37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E0AC-28A4-4240-A990-0B4B249EE9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8495CC-AAFA-4A1E-A41C-4CBA1DA2E0ED}" type="datetime1">
              <a:rPr lang="de-DE"/>
              <a:pPr>
                <a:defRPr/>
              </a:pPr>
              <a:t>16.09.2011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FF1D73-F0F4-419B-A77A-A679D63869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3"/>
          </a:xfrm>
        </p:spPr>
        <p:txBody>
          <a:bodyPr/>
          <a:lstStyle/>
          <a:p>
            <a:r>
              <a:rPr lang="de-DE" smtClean="0"/>
              <a:t>Prophylaxe altersbedingter Erkrankungen von Musikern</a:t>
            </a:r>
          </a:p>
        </p:txBody>
      </p:sp>
      <p:sp>
        <p:nvSpPr>
          <p:cNvPr id="15362" name="Textfeld 3"/>
          <p:cNvSpPr txBox="1">
            <a:spLocks noChangeArrowheads="1"/>
          </p:cNvSpPr>
          <p:nvPr/>
        </p:nvSpPr>
        <p:spPr bwMode="auto">
          <a:xfrm>
            <a:off x="2500313" y="428625"/>
            <a:ext cx="558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Mitgliederversammlung des Landesmusikrates NRW 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0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Dr. med. Sabine Flesch </a:t>
            </a:r>
          </a:p>
          <a:p>
            <a:pPr>
              <a:defRPr/>
            </a:pPr>
            <a:r>
              <a:rPr lang="de-DE" dirty="0"/>
              <a:t>Universitätsklinikum Düsseldorf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2143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457200" y="1357313"/>
          <a:ext cx="822960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16388" name="Textfeld 4"/>
          <p:cNvSpPr txBox="1">
            <a:spLocks noChangeArrowheads="1"/>
          </p:cNvSpPr>
          <p:nvPr/>
        </p:nvSpPr>
        <p:spPr bwMode="auto">
          <a:xfrm>
            <a:off x="2500313" y="428625"/>
            <a:ext cx="558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feld 1"/>
          <p:cNvSpPr txBox="1">
            <a:spLocks noChangeArrowheads="1"/>
          </p:cNvSpPr>
          <p:nvPr/>
        </p:nvSpPr>
        <p:spPr bwMode="auto">
          <a:xfrm>
            <a:off x="2500313" y="428625"/>
            <a:ext cx="4406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</a:t>
            </a:r>
            <a:r>
              <a:rPr lang="de-DE">
                <a:latin typeface="Calibri" pitchFamily="34" charset="0"/>
              </a:rPr>
              <a:t> </a:t>
            </a:r>
            <a:r>
              <a:rPr lang="de-DE" sz="1400">
                <a:latin typeface="Calibri" pitchFamily="34" charset="0"/>
              </a:rPr>
              <a:t>des Landesmusikrates NRW 2011</a:t>
            </a:r>
          </a:p>
        </p:txBody>
      </p:sp>
      <p:graphicFrame>
        <p:nvGraphicFramePr>
          <p:cNvPr id="3" name="Diagramm 2"/>
          <p:cNvGraphicFramePr/>
          <p:nvPr/>
        </p:nvGraphicFramePr>
        <p:xfrm>
          <a:off x="1000100" y="1397000"/>
          <a:ext cx="7000924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Dr. med. Sabine Flesch </a:t>
            </a:r>
          </a:p>
          <a:p>
            <a:pPr>
              <a:defRPr/>
            </a:pPr>
            <a:r>
              <a:rPr lang="de-DE" dirty="0"/>
              <a:t>Universitätsklinikum Düsseldorf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928688"/>
          </a:xfrm>
        </p:spPr>
        <p:txBody>
          <a:bodyPr/>
          <a:lstStyle/>
          <a:p>
            <a:r>
              <a:rPr lang="de-DE" smtClean="0"/>
              <a:t>Musikermedizinische Erkrankungen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de-DE" sz="3000" smtClean="0"/>
          </a:p>
          <a:p>
            <a:pPr>
              <a:lnSpc>
                <a:spcPct val="90000"/>
              </a:lnSpc>
            </a:pPr>
            <a:r>
              <a:rPr lang="de-DE" sz="3000" smtClean="0"/>
              <a:t>50 – 75% aller Musiker / Musikpädagogen sind krank</a:t>
            </a:r>
          </a:p>
          <a:p>
            <a:pPr>
              <a:lnSpc>
                <a:spcPct val="90000"/>
              </a:lnSpc>
            </a:pPr>
            <a:endParaRPr lang="de-DE" sz="3000" smtClean="0"/>
          </a:p>
          <a:p>
            <a:pPr>
              <a:lnSpc>
                <a:spcPct val="90000"/>
              </a:lnSpc>
            </a:pPr>
            <a:r>
              <a:rPr lang="de-DE" sz="3000" smtClean="0"/>
              <a:t>Körperliche Leiden 				60%</a:t>
            </a:r>
          </a:p>
          <a:p>
            <a:pPr>
              <a:lnSpc>
                <a:spcPct val="90000"/>
              </a:lnSpc>
            </a:pPr>
            <a:r>
              <a:rPr lang="de-DE" sz="3000" smtClean="0"/>
              <a:t>Seelische Leiden				30%</a:t>
            </a:r>
          </a:p>
          <a:p>
            <a:pPr>
              <a:lnSpc>
                <a:spcPct val="90000"/>
              </a:lnSpc>
            </a:pPr>
            <a:r>
              <a:rPr lang="de-DE" sz="3000" smtClean="0"/>
              <a:t>Körperliche und seelische Leiden 	10%</a:t>
            </a:r>
          </a:p>
          <a:p>
            <a:pPr>
              <a:lnSpc>
                <a:spcPct val="90000"/>
              </a:lnSpc>
            </a:pPr>
            <a:endParaRPr lang="de-DE" sz="3000" smtClean="0"/>
          </a:p>
          <a:p>
            <a:pPr>
              <a:lnSpc>
                <a:spcPct val="90000"/>
              </a:lnSpc>
            </a:pPr>
            <a:r>
              <a:rPr lang="de-DE" sz="3000" smtClean="0"/>
              <a:t>15% aller Musiker sind frühberentet</a:t>
            </a:r>
          </a:p>
          <a:p>
            <a:pPr>
              <a:lnSpc>
                <a:spcPct val="90000"/>
              </a:lnSpc>
            </a:pPr>
            <a:endParaRPr lang="de-DE" sz="300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19460" name="Textfeld 4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52" y="1000108"/>
            <a:ext cx="5857916" cy="500066"/>
          </a:xfrm>
          <a:solidFill>
            <a:srgbClr val="FFFF00"/>
          </a:solidFill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de-DE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Musikerspezifische Erkrankungen</a:t>
            </a:r>
            <a:endParaRPr lang="de-DE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mtClean="0"/>
              <a:t>Schmerzen und Funktionsstörungen des Bewegungsapparates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Hörschäden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Herz- und Kreislauferkrankungen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Hautprobleme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Zahn- und Kieferschäden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Augenleiden</a:t>
            </a:r>
          </a:p>
          <a:p>
            <a:pPr>
              <a:buFont typeface="Wingdings" pitchFamily="2" charset="2"/>
              <a:buChar char="Ø"/>
            </a:pPr>
            <a:r>
              <a:rPr lang="de-DE" smtClean="0"/>
              <a:t> Psychische Erkrankungen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20484" name="Textfeld 4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52" y="1000108"/>
            <a:ext cx="5857916" cy="500066"/>
          </a:xfrm>
          <a:solidFill>
            <a:srgbClr val="FFC000"/>
          </a:solidFill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de-DE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Altersspezifische Erkrankungen</a:t>
            </a:r>
            <a:endParaRPr lang="de-DE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Herz- und Kreislauferkrankungen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Schmerzen und Funktionsstörungen des Bewegungsapparates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Diabetes mellitus, Fettstoffwechselstörung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Demenz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Hautprobleme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Zahn- und Kieferschäden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Augenleiden, Hörschäden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dirty="0" smtClean="0"/>
              <a:t> Psychische Erkrankungen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21508" name="Textfeld 4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214438"/>
          </a:xfrm>
        </p:spPr>
        <p:txBody>
          <a:bodyPr/>
          <a:lstStyle/>
          <a:p>
            <a:r>
              <a:rPr lang="de-DE" sz="8800" smtClean="0"/>
              <a:t>Prävention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457200" y="2143117"/>
          <a:ext cx="7615262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22532" name="Textfeld 6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774700"/>
          </a:xfrm>
        </p:spPr>
        <p:txBody>
          <a:bodyPr/>
          <a:lstStyle/>
          <a:p>
            <a:r>
              <a:rPr lang="de-DE" smtClean="0"/>
              <a:t>Prävention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23556" name="Textfeld 4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250033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rtlCol="0" anchorCtr="1">
            <a:normAutofit fontScale="90000"/>
            <a:scene3d>
              <a:camera prst="orthographicFront">
                <a:rot lat="0" lon="0" rev="0"/>
              </a:camera>
              <a:lightRig rig="threePt" dir="t"/>
            </a:scene3d>
            <a:sp3d extrusionH="57150">
              <a:extrusionClr>
                <a:schemeClr val="accent3">
                  <a:lumMod val="75000"/>
                </a:schemeClr>
              </a:extrusionClr>
            </a:sp3d>
          </a:bodyPr>
          <a:lstStyle/>
          <a:p>
            <a:pPr algn="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de-DE" sz="4000" i="1" spc="600" dirty="0" smtClean="0"/>
              <a:t>Pflege der Musik </a:t>
            </a:r>
            <a:br>
              <a:rPr lang="de-DE" sz="4000" i="1" spc="600" dirty="0" smtClean="0"/>
            </a:br>
            <a:r>
              <a:rPr lang="de-DE" sz="4000" i="1" spc="600" dirty="0" smtClean="0"/>
              <a:t>ist</a:t>
            </a:r>
            <a:r>
              <a:rPr lang="de-DE" sz="4000" i="1" spc="300" dirty="0" smtClean="0"/>
              <a:t> die Ausbildung</a:t>
            </a:r>
            <a:br>
              <a:rPr lang="de-DE" sz="4000" i="1" spc="300" dirty="0" smtClean="0"/>
            </a:br>
            <a:r>
              <a:rPr lang="de-DE" sz="4000" i="1" spc="300" dirty="0" smtClean="0"/>
              <a:t>der inneren Harmonie</a:t>
            </a:r>
            <a:r>
              <a:rPr lang="de-DE" dirty="0" smtClean="0"/>
              <a:t>	</a:t>
            </a:r>
            <a:br>
              <a:rPr lang="de-DE" dirty="0" smtClean="0"/>
            </a:br>
            <a:r>
              <a:rPr lang="de-DE" sz="3100" i="1" dirty="0" smtClean="0"/>
              <a:t>Konfuzius</a:t>
            </a:r>
            <a:endParaRPr lang="de-DE" sz="3100" i="1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med. Sabine Flesch Universitätsklinikum Düsseldorf</a:t>
            </a:r>
            <a:endParaRPr lang="de-DE"/>
          </a:p>
        </p:txBody>
      </p:sp>
      <p:sp>
        <p:nvSpPr>
          <p:cNvPr id="24579" name="Textfeld 3"/>
          <p:cNvSpPr txBox="1">
            <a:spLocks noChangeArrowheads="1"/>
          </p:cNvSpPr>
          <p:nvPr/>
        </p:nvSpPr>
        <p:spPr bwMode="auto">
          <a:xfrm>
            <a:off x="2500313" y="428625"/>
            <a:ext cx="439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>
                <a:latin typeface="Calibri" pitchFamily="34" charset="0"/>
              </a:rPr>
              <a:t>Mitgliederversammlung des Landesmusikrates NRW 2011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Bildschirmpräsentation (4:3)</PresentationFormat>
  <Paragraphs>49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Calibri</vt:lpstr>
      <vt:lpstr>Arial</vt:lpstr>
      <vt:lpstr>Wingdings</vt:lpstr>
      <vt:lpstr>Larissa-Design</vt:lpstr>
      <vt:lpstr>Prophylaxe altersbedingter Erkrankungen von Musikern</vt:lpstr>
      <vt:lpstr>Folie 2</vt:lpstr>
      <vt:lpstr>Folie 3</vt:lpstr>
      <vt:lpstr>Musikermedizinische Erkrankungen</vt:lpstr>
      <vt:lpstr>Folie 5</vt:lpstr>
      <vt:lpstr>Folie 6</vt:lpstr>
      <vt:lpstr>Prävention</vt:lpstr>
      <vt:lpstr>Prävention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Prophylaxe altersbedingten Erkrankungen von Musikern</dc:title>
  <dc:creator>Sabine</dc:creator>
  <cp:lastModifiedBy>UKD</cp:lastModifiedBy>
  <cp:revision>35</cp:revision>
  <dcterms:created xsi:type="dcterms:W3CDTF">2011-09-10T11:09:43Z</dcterms:created>
  <dcterms:modified xsi:type="dcterms:W3CDTF">2011-09-16T06:34:22Z</dcterms:modified>
</cp:coreProperties>
</file>